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a:t>
            </a:r>
          </a:p>
          <a:p>
            <a:r>
              <a:t>NARRACIÓN · ≈15 s · 25–35 palabras en español</a:t>
            </a:r>
          </a:p>
          <a:p>
            <a:r>
              <a:t>Presente la herramienta por su nombre, diga quiénes forman el subgrupo y de qué universidades, y en una frase qué resuelve.</a:t>
            </a:r>
          </a:p>
          <a:p>
            <a:r>
              <a:t>Ley de Ohm interactiva. Por Jonnathan Chamba, de la U T E, y Alexis Gaona, de la U T P L. Una actividad para predecir, cambiar un valor y comprobar el resultado.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A · PRESENTACIÓN (3 min en total)</a:t>
            </a:r>
          </a:p>
          <a:p>
            <a:r>
              <a:t>EL PROBLEMA · NARRACIÓN · ≈35 s · 70–80 palabras</a:t>
            </a:r>
          </a:p>
          <a:p>
            <a:r>
              <a:t>Describa la tarea real, quién la sufre y qué cuesta hoy. Un ejemplo concreto vale más que una cifra general.</a:t>
            </a:r>
          </a:p>
          <a:p>
            <a:r>
              <a:t>En Electrónica la fórmula de la ley de Ohm se explica en la pizarra. Una semana después casi nadie la recuerda. Los estudiantes rara vez predicen un resultado antes de calcularlo. Tampoco ven qué pasa al cambiar un solo valor. Un ejemplo: con una batería de doce voltios y una resistencia de seis ohmios circulan dos amperios. ¿Qué ocurre si la resistencia se duplica? Pocos lo anticipan antes de hacer la cuenta.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HERRAMIENTA · NARRACIÓN · ≈30 s · 60–70 palabras</a:t>
            </a:r>
          </a:p>
          <a:p>
            <a:r>
              <a:t>Quién la usa, qué recibe y qué entrega. Nombre la guía de proyecto en la que se basa.</a:t>
            </a:r>
          </a:p>
          <a:p>
            <a:r>
              <a:t>Construimos una actividad de navegador en español y en inglés. La usan estudiantes de Electrónica, con el docente y un proyector en el aula. Cada estudiante elige qué calcular. Recibe un resultado numérico, un circuito dibujado y una descripción en texto. Al terminar entrega una explicación escrita. Con un paquete S C O R M puede registrar su finalización en un L M 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FUNCIONA · NARRACIÓN · ≈40 s · 80–90 palabras</a:t>
            </a:r>
          </a:p>
          <a:p>
            <a:r>
              <a:t>Recorra los cuatro pasos. Deje claro qué hace la IA y qué decide siempre una persona.</a:t>
            </a:r>
          </a:p>
          <a:p>
            <a:r>
              <a:t>El estudiante predice primero. Hasta que escribe su predicción los controles siguen bloqueados. Luego mueve un solo valor y pulsa Calcular. El cálculo lo hace el código con la fórmula de Ohm. La I A no calcula nada dentro de la actividad. Después se compara la predicción con el resultado y se explica la relación. La I A, Claude, redactó el código y los textos. Nosotros definimos el tema y revisamos cada resultado. Una persona decide siempre si la actividad sirve para su clase.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EVIDENCIA · NARRACIÓN · ≈35 s · 70–80 palabras</a:t>
            </a:r>
          </a:p>
          <a:p>
            <a:r>
              <a:t>Cifras de sus propias pruebas. Distinga lo comprobado de lo que todavía es una propuesta.</a:t>
            </a:r>
          </a:p>
          <a:p>
            <a:r>
              <a:t>Calculamos tres ejemplos a mano. Doce voltios y seis ohmios dan dos amperios. Cinco voltios y medio amperio dan diez ohmios. Dos décimas de amperio y cien ohmios dan veinte voltios. La página repite ocho pruebas de código cada vez que se abre y las ocho se cumplen. También comprobamos errores, pantalla pequeña y un registro simulado. Está comprobado el cálculo. Todavía no está comprobado el aprendizaje con estudiantes. Esa diferencia es importante.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LÍMITES Y USO RESPONSABLE · NARRACIÓN · ≈25 s · 50–60 palabras</a:t>
            </a:r>
          </a:p>
          <a:p>
            <a:r>
              <a:t>Qué no hace, cómo cuida los datos y cuál es el siguiente paso (Moodle u otro LMS, o el siguiente nivel nativo en IA).</a:t>
            </a:r>
          </a:p>
          <a:p>
            <a:r>
              <a:t>Esta actividad no trata potencia, caídas de tensión, leyes de Kirchhoff ni impedancia. Usa una batería ideal y corriente continua. No guarda datos personales de estudiantes. Todavía falta probarla con estudiantes y en un curso virtual real. Ese es nuestro siguiente paso. Hasta entonces no afirmamos que mejore el aprendizaje.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B · DEMOSTRACIÓN (2 min en total)</a:t>
            </a:r>
          </a:p>
          <a:p>
            <a:r>
              <a:t>NARRACIÓN · ≈30 s · 60–70 palabras en español</a:t>
            </a:r>
          </a:p>
          <a:p>
            <a:r>
              <a:t>Muestre la pantalla de inicio o de entrada. Diga qué ingresa la persona y por qué.</a:t>
            </a:r>
          </a:p>
          <a:p>
            <a:r>
              <a:t>Veamos la demostración. En la pantalla de inicio se elige qué calcular, la corriente, y qué valor se mueve, la resistencia. El punto de partida es doce voltios y seis ohmios. La actividad pregunta cuántos amperios circulan si la resistencia sube a doce ohmios. Escribimos nuestra predicción, uno coma cinco amperios. Hasta ese momento los controles están bloqueados. Recién entonces se habilitan.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≈35 s · 70–80 palabras en español</a:t>
            </a:r>
          </a:p>
          <a:p>
            <a:r>
              <a:t>Muestre el resultado principal. Señale en la captura dónde mirar y qué significa.</a:t>
            </a:r>
          </a:p>
          <a:p>
            <a:r>
              <a:t>Ajustamos la resistencia a doce ohmios y pulsamos Calcular. Mire primero el número grande con su unidad: un amperio. Debajo se ve la fórmula con todos los números. El circuito cambia y una tabla compara con el punto de partida. La resistencia se duplicó y la corriente bajó a la mitad. Un texto escrito describe todo esto para quien no ve la imagen. La actividad también funciona con el teclado.</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≈30 s · 60–70 palabras en español</a:t>
            </a:r>
          </a:p>
          <a:p>
            <a:r>
              <a:t>Muestre dónde la persona revisa, aprueba o exporta. Cierre la demostración con la prueba que la respalda.</a:t>
            </a:r>
          </a:p>
          <a:p>
            <a:r>
              <a:t>La actividad compara la predicción con el resultado. Predijimos uno coma cinco amperios y el modelo da un amperio. No coincide, y la actividad lo dice sin juzgar. Explica que con el voltaje fijo la corriente baja al subir la resistencia. Después escribimos qué cambió y por qué, y respondemos una pregunta con valores nuevos. El paquete S C O R M marca entonces la actividad como completada.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 NARRACIÓN · ≈25 s · 50–60 palabras</a:t>
            </a:r>
          </a:p>
          <a:p>
            <a:r>
              <a:t>Qué cambia en el trabajo del subgrupo, el siguiente paso y una invitación breve. Termine con una frase completa.</a:t>
            </a:r>
          </a:p>
          <a:p>
            <a:r>
              <a:t>Con esta actividad la fórmula deja de ser solo pizarra. El estudiante predice, comprueba y explica. Nuestro siguiente paso es probarla con estudiantes y ajustar sus instrucciones. Los archivos y los enlaces están en el repositorio del proyecto. La nota metodológica explica el método, los límites y el mantenimiento. Gracias por su atención.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Ley de Ohm interactiva</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Actividad para predecir, cambiar un valor y comprobar el resultado.</a:t>
            </a:r>
          </a:p>
        </p:txBody>
      </p:sp>
      <p:sp>
        <p:nvSpPr>
          <p:cNvPr id="7" name="TextBox 6"/>
          <p:cNvSpPr txBox="1"/>
          <p:nvPr/>
        </p:nvSpPr>
        <p:spPr>
          <a:xfrm>
            <a:off x="548640" y="4434840"/>
            <a:ext cx="10515600" cy="457200"/>
          </a:xfrm>
          <a:prstGeom prst="rect">
            <a:avLst/>
          </a:prstGeom>
          <a:noFill/>
        </p:spPr>
        <p:txBody>
          <a:bodyPr wrap="square" lIns="45720" rIns="45720" tIns="27432" bIns="27432" anchor="t">
            <a:spAutoFit/>
          </a:bodyPr>
          <a:lstStyle/>
          <a:p>
            <a:pPr algn="l">
              <a:lnSpc>
                <a:spcPct val="110000"/>
              </a:lnSpc>
            </a:pPr>
            <a:r>
              <a:rPr sz="1800" b="1">
                <a:solidFill>
                  <a:srgbClr val="FFFFFF"/>
                </a:solidFill>
                <a:latin typeface="Calibri"/>
              </a:rPr>
              <a:t>Jonnathan Chamba (UTE) · Alexis Gaona (UTPL)</a:t>
            </a:r>
          </a:p>
        </p:txBody>
      </p:sp>
      <p:sp>
        <p:nvSpPr>
          <p:cNvPr id="8" name="TextBox 7"/>
          <p:cNvSpPr txBox="1"/>
          <p:nvPr/>
        </p:nvSpPr>
        <p:spPr>
          <a:xfrm>
            <a:off x="548640" y="48463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Guía de proyecto 18 · IA para la enseñanza</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Narración generada con voz de IA (ElevenLabs) y revisada por los autores.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El problema</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600" b="0">
                <a:solidFill>
                  <a:srgbClr val="1F2937"/>
                </a:solidFill>
                <a:latin typeface="Calibri"/>
              </a:rPr>
              <a:t>La fórmula se explica en la pizarra y pocos estudiantes predicen antes de calcular.</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UN EJEMPLO CONCRETO</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Con 12 V y 6 Ω circulan 2 A. ¿Y si la resistencia se duplica?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La herramienta</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QUIÉN LA USA</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Estudiantes de Electrónica, con el docente y proyector.</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QUÉ RECIBE</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Una predicción, un valor que mover y la fórmula de Ohm.</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QUÉ ENTREGA</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Resultado calculado, circuito, texto equivalente y explicación.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Cómo funciona</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ENTRADA</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Predicción y un valor.</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IA</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La IA redactó el código; no calcula.</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REVISIÓN</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Compara y explica el cambio.</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RESULTADO</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Resultado, tabla y circuito.</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Una persona decide siempre.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Evidencia de que funciona</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8/8</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pruebas de código se cumplen</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3</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ejemplos hechos a mano coinciden</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0</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estudiantes la han probado</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Comprobado: el cálculo. Pendiente: el aprendizaje.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Límites y uso responsable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LO QUE NO HACE</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Potencia, caídas de tensión, Kirchhoff e impedancia.</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DATOS Y PRIVACIDAD</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No guarda datos de estudiantes.</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SIGUIENTE PASO</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1F2937"/>
                </a:solidFill>
                <a:latin typeface="Calibri"/>
              </a:rPr>
              <a:t>Probarla con estudiantes y en un curso virtual.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Entrada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Elegir qué calcular y registrar la predicción antes de ajustar.</a:t>
            </a:r>
          </a:p>
        </p:txBody>
      </p:sp>
      <p:pic>
        <p:nvPicPr>
          <p:cNvPr id="11" name="Picture 10" descr="1_entrada.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Resultado</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Resultado calculado por el código: 1 A al duplicar la resistencia.</a:t>
            </a:r>
          </a:p>
        </p:txBody>
      </p:sp>
      <p:pic>
        <p:nvPicPr>
          <p:cNvPr id="11" name="Picture 10" descr="2_resultado.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Revisión y entrega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Retroalimentación: predicción de 1,5 A frente al 1 A del modelo.</a:t>
            </a:r>
          </a:p>
        </p:txBody>
      </p:sp>
      <p:pic>
        <p:nvPicPr>
          <p:cNvPr id="11" name="Picture 10" descr="3_revision.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Predecir, comprobar y explicar</a:t>
            </a:r>
          </a:p>
        </p:txBody>
      </p:sp>
      <p:sp>
        <p:nvSpPr>
          <p:cNvPr id="6" name="TextBox 5"/>
          <p:cNvSpPr txBox="1"/>
          <p:nvPr/>
        </p:nvSpPr>
        <p:spPr>
          <a:xfrm>
            <a:off x="548640" y="3383280"/>
            <a:ext cx="1051560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Siguiente paso: probarla con estudiantes y compartirla.</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github.com/JonnaIsma/vibe-coding-proyecto-final</a:t>
            </a:r>
          </a:p>
        </p:txBody>
      </p:sp>
      <p:sp>
        <p:nvSpPr>
          <p:cNvPr id="9" name="TextBox 8"/>
          <p:cNvSpPr txBox="1"/>
          <p:nvPr/>
        </p:nvSpPr>
        <p:spPr>
          <a:xfrm>
            <a:off x="548640" y="5486400"/>
            <a:ext cx="10515600" cy="4572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Jonnathan Chamba (UTE) · Alexis Gaona (UTPL)</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